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1" roundtripDataSignature="AMtx7mix00g72EC5mW9BdUlGZEzwqyMzL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5" name="Google Shape;7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3" name="Google Shape;11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_ONLY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_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7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7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_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AND_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AND_TWO_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1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11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_COLUMN_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1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_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4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6" name="Google Shape;36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_TITLE_AND_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5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5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" name="Google Shape;40;p15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Google Shape;41;p15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ctrTitle"/>
          </p:nvPr>
        </p:nvSpPr>
        <p:spPr>
          <a:xfrm>
            <a:off x="311700" y="837925"/>
            <a:ext cx="8520600" cy="2552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/>
              <a:t>Violin Grade 1 Scales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/>
              <a:t>By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/>
              <a:t>Mr SMITH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Google Shape;59;p2"/>
          <p:cNvCxnSpPr/>
          <p:nvPr/>
        </p:nvCxnSpPr>
        <p:spPr>
          <a:xfrm>
            <a:off x="3325875" y="457650"/>
            <a:ext cx="12900" cy="4228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0" name="Google Shape;60;p2"/>
          <p:cNvCxnSpPr/>
          <p:nvPr/>
        </p:nvCxnSpPr>
        <p:spPr>
          <a:xfrm>
            <a:off x="4051925" y="457650"/>
            <a:ext cx="12900" cy="4228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1" name="Google Shape;61;p2"/>
          <p:cNvCxnSpPr/>
          <p:nvPr/>
        </p:nvCxnSpPr>
        <p:spPr>
          <a:xfrm>
            <a:off x="4761863" y="457650"/>
            <a:ext cx="12900" cy="4228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2"/>
          <p:cNvCxnSpPr/>
          <p:nvPr/>
        </p:nvCxnSpPr>
        <p:spPr>
          <a:xfrm>
            <a:off x="5471800" y="457650"/>
            <a:ext cx="12900" cy="4228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2"/>
          <p:cNvSpPr txBox="1"/>
          <p:nvPr/>
        </p:nvSpPr>
        <p:spPr>
          <a:xfrm>
            <a:off x="257825" y="322275"/>
            <a:ext cx="1366500" cy="399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 Major Scale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2"/>
          <p:cNvSpPr/>
          <p:nvPr/>
        </p:nvSpPr>
        <p:spPr>
          <a:xfrm rot="-591345">
            <a:off x="3684007" y="1141690"/>
            <a:ext cx="732612" cy="606548"/>
          </a:xfrm>
          <a:prstGeom prst="ellipse">
            <a:avLst/>
          </a:prstGeom>
          <a:solidFill>
            <a:srgbClr val="FFFF00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2"/>
          <p:cNvSpPr/>
          <p:nvPr/>
        </p:nvSpPr>
        <p:spPr>
          <a:xfrm rot="-591449">
            <a:off x="3696349" y="3350883"/>
            <a:ext cx="707952" cy="606548"/>
          </a:xfrm>
          <a:prstGeom prst="ellipse">
            <a:avLst/>
          </a:prstGeom>
          <a:solidFill>
            <a:srgbClr val="0000FF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2"/>
          <p:cNvSpPr/>
          <p:nvPr/>
        </p:nvSpPr>
        <p:spPr>
          <a:xfrm rot="-591345">
            <a:off x="3684007" y="2745965"/>
            <a:ext cx="732612" cy="606548"/>
          </a:xfrm>
          <a:prstGeom prst="ellipse">
            <a:avLst/>
          </a:prstGeom>
          <a:solidFill>
            <a:srgbClr val="00FF00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2"/>
          <p:cNvSpPr/>
          <p:nvPr/>
        </p:nvSpPr>
        <p:spPr>
          <a:xfrm rot="-591345">
            <a:off x="4401994" y="1141690"/>
            <a:ext cx="732612" cy="606548"/>
          </a:xfrm>
          <a:prstGeom prst="ellipse">
            <a:avLst/>
          </a:prstGeom>
          <a:solidFill>
            <a:srgbClr val="FFFF00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2"/>
          <p:cNvSpPr/>
          <p:nvPr/>
        </p:nvSpPr>
        <p:spPr>
          <a:xfrm rot="-591345">
            <a:off x="4402007" y="2745965"/>
            <a:ext cx="732612" cy="606548"/>
          </a:xfrm>
          <a:prstGeom prst="ellipse">
            <a:avLst/>
          </a:prstGeom>
          <a:solidFill>
            <a:srgbClr val="00FF00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2"/>
          <p:cNvSpPr/>
          <p:nvPr/>
        </p:nvSpPr>
        <p:spPr>
          <a:xfrm rot="-591345">
            <a:off x="4401994" y="3350865"/>
            <a:ext cx="732612" cy="606548"/>
          </a:xfrm>
          <a:prstGeom prst="ellipse">
            <a:avLst/>
          </a:prstGeom>
          <a:solidFill>
            <a:srgbClr val="0000FF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2"/>
          <p:cNvSpPr txBox="1"/>
          <p:nvPr/>
        </p:nvSpPr>
        <p:spPr>
          <a:xfrm>
            <a:off x="3921475" y="116025"/>
            <a:ext cx="257700" cy="27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2"/>
          <p:cNvSpPr txBox="1"/>
          <p:nvPr/>
        </p:nvSpPr>
        <p:spPr>
          <a:xfrm>
            <a:off x="3867300" y="1200650"/>
            <a:ext cx="3111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         B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F#       C#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        D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2"/>
          <p:cNvSpPr txBox="1"/>
          <p:nvPr/>
        </p:nvSpPr>
        <p:spPr>
          <a:xfrm>
            <a:off x="4607800" y="116025"/>
            <a:ext cx="321000" cy="27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Google Shape;77;p3"/>
          <p:cNvCxnSpPr/>
          <p:nvPr/>
        </p:nvCxnSpPr>
        <p:spPr>
          <a:xfrm>
            <a:off x="3325875" y="457650"/>
            <a:ext cx="12900" cy="4228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78" name="Google Shape;78;p3"/>
          <p:cNvCxnSpPr/>
          <p:nvPr/>
        </p:nvCxnSpPr>
        <p:spPr>
          <a:xfrm>
            <a:off x="4051925" y="457650"/>
            <a:ext cx="12900" cy="4228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79" name="Google Shape;79;p3"/>
          <p:cNvCxnSpPr/>
          <p:nvPr/>
        </p:nvCxnSpPr>
        <p:spPr>
          <a:xfrm>
            <a:off x="4761863" y="457650"/>
            <a:ext cx="12900" cy="4228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80" name="Google Shape;80;p3"/>
          <p:cNvCxnSpPr/>
          <p:nvPr/>
        </p:nvCxnSpPr>
        <p:spPr>
          <a:xfrm>
            <a:off x="5471800" y="457650"/>
            <a:ext cx="12900" cy="4228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1" name="Google Shape;81;p3"/>
          <p:cNvSpPr txBox="1"/>
          <p:nvPr/>
        </p:nvSpPr>
        <p:spPr>
          <a:xfrm>
            <a:off x="257825" y="322275"/>
            <a:ext cx="1366500" cy="399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Major Scale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3"/>
          <p:cNvSpPr/>
          <p:nvPr/>
        </p:nvSpPr>
        <p:spPr>
          <a:xfrm rot="-591345">
            <a:off x="5111932" y="1141690"/>
            <a:ext cx="732612" cy="606548"/>
          </a:xfrm>
          <a:prstGeom prst="ellipse">
            <a:avLst/>
          </a:prstGeom>
          <a:solidFill>
            <a:srgbClr val="FFFF00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3"/>
          <p:cNvSpPr/>
          <p:nvPr/>
        </p:nvSpPr>
        <p:spPr>
          <a:xfrm rot="-591449">
            <a:off x="5144499" y="3350883"/>
            <a:ext cx="707952" cy="606548"/>
          </a:xfrm>
          <a:prstGeom prst="ellipse">
            <a:avLst/>
          </a:prstGeom>
          <a:solidFill>
            <a:srgbClr val="0000FF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3"/>
          <p:cNvSpPr/>
          <p:nvPr/>
        </p:nvSpPr>
        <p:spPr>
          <a:xfrm rot="-591345">
            <a:off x="5132157" y="2745965"/>
            <a:ext cx="732612" cy="606548"/>
          </a:xfrm>
          <a:prstGeom prst="ellipse">
            <a:avLst/>
          </a:prstGeom>
          <a:solidFill>
            <a:srgbClr val="00FF00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3"/>
          <p:cNvSpPr/>
          <p:nvPr/>
        </p:nvSpPr>
        <p:spPr>
          <a:xfrm rot="-591345">
            <a:off x="4401994" y="1141690"/>
            <a:ext cx="732612" cy="606548"/>
          </a:xfrm>
          <a:prstGeom prst="ellipse">
            <a:avLst/>
          </a:prstGeom>
          <a:solidFill>
            <a:srgbClr val="FFFF00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3"/>
          <p:cNvSpPr/>
          <p:nvPr/>
        </p:nvSpPr>
        <p:spPr>
          <a:xfrm rot="-591345">
            <a:off x="4402007" y="2745965"/>
            <a:ext cx="732612" cy="606548"/>
          </a:xfrm>
          <a:prstGeom prst="ellipse">
            <a:avLst/>
          </a:prstGeom>
          <a:solidFill>
            <a:srgbClr val="00FF00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3"/>
          <p:cNvSpPr/>
          <p:nvPr/>
        </p:nvSpPr>
        <p:spPr>
          <a:xfrm rot="-591345">
            <a:off x="4401994" y="3350865"/>
            <a:ext cx="732612" cy="606548"/>
          </a:xfrm>
          <a:prstGeom prst="ellipse">
            <a:avLst/>
          </a:prstGeom>
          <a:solidFill>
            <a:srgbClr val="0000FF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3"/>
          <p:cNvSpPr txBox="1"/>
          <p:nvPr/>
        </p:nvSpPr>
        <p:spPr>
          <a:xfrm>
            <a:off x="5349400" y="116025"/>
            <a:ext cx="257700" cy="27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3"/>
          <p:cNvSpPr txBox="1"/>
          <p:nvPr/>
        </p:nvSpPr>
        <p:spPr>
          <a:xfrm>
            <a:off x="4572000" y="1174850"/>
            <a:ext cx="3111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         F#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C#       G#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         A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3"/>
          <p:cNvSpPr txBox="1"/>
          <p:nvPr/>
        </p:nvSpPr>
        <p:spPr>
          <a:xfrm>
            <a:off x="4607800" y="116025"/>
            <a:ext cx="321000" cy="27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5" name="Google Shape;95;p4"/>
          <p:cNvCxnSpPr/>
          <p:nvPr/>
        </p:nvCxnSpPr>
        <p:spPr>
          <a:xfrm>
            <a:off x="4761863" y="457650"/>
            <a:ext cx="12900" cy="4228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6" name="Google Shape;96;p4"/>
          <p:cNvSpPr/>
          <p:nvPr/>
        </p:nvSpPr>
        <p:spPr>
          <a:xfrm rot="-591345">
            <a:off x="4402007" y="4350240"/>
            <a:ext cx="732612" cy="606548"/>
          </a:xfrm>
          <a:prstGeom prst="ellipse">
            <a:avLst/>
          </a:prstGeom>
          <a:solidFill>
            <a:srgbClr val="FF0000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7" name="Google Shape;97;p4"/>
          <p:cNvCxnSpPr/>
          <p:nvPr/>
        </p:nvCxnSpPr>
        <p:spPr>
          <a:xfrm>
            <a:off x="3325875" y="457650"/>
            <a:ext cx="12900" cy="4228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8" name="Google Shape;98;p4"/>
          <p:cNvCxnSpPr/>
          <p:nvPr/>
        </p:nvCxnSpPr>
        <p:spPr>
          <a:xfrm>
            <a:off x="4051925" y="457650"/>
            <a:ext cx="12900" cy="4228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9" name="Google Shape;99;p4"/>
          <p:cNvCxnSpPr/>
          <p:nvPr/>
        </p:nvCxnSpPr>
        <p:spPr>
          <a:xfrm>
            <a:off x="5471800" y="457650"/>
            <a:ext cx="12900" cy="4228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0" name="Google Shape;100;p4"/>
          <p:cNvSpPr txBox="1"/>
          <p:nvPr/>
        </p:nvSpPr>
        <p:spPr>
          <a:xfrm>
            <a:off x="257825" y="322275"/>
            <a:ext cx="1366500" cy="399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 Minor Scale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4"/>
          <p:cNvSpPr/>
          <p:nvPr/>
        </p:nvSpPr>
        <p:spPr>
          <a:xfrm rot="-591345">
            <a:off x="4401994" y="1141690"/>
            <a:ext cx="732612" cy="606548"/>
          </a:xfrm>
          <a:prstGeom prst="ellipse">
            <a:avLst/>
          </a:prstGeom>
          <a:solidFill>
            <a:srgbClr val="FFFF00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4"/>
          <p:cNvSpPr/>
          <p:nvPr/>
        </p:nvSpPr>
        <p:spPr>
          <a:xfrm rot="-591449">
            <a:off x="4414337" y="3350883"/>
            <a:ext cx="707952" cy="606548"/>
          </a:xfrm>
          <a:prstGeom prst="ellipse">
            <a:avLst/>
          </a:prstGeom>
          <a:solidFill>
            <a:srgbClr val="0000FF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4"/>
          <p:cNvSpPr/>
          <p:nvPr/>
        </p:nvSpPr>
        <p:spPr>
          <a:xfrm flipH="1" rot="10206848">
            <a:off x="4401376" y="1864812"/>
            <a:ext cx="733897" cy="636876"/>
          </a:xfrm>
          <a:prstGeom prst="ellipse">
            <a:avLst/>
          </a:prstGeom>
          <a:solidFill>
            <a:srgbClr val="FFFFFF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4"/>
          <p:cNvSpPr/>
          <p:nvPr/>
        </p:nvSpPr>
        <p:spPr>
          <a:xfrm rot="-591345">
            <a:off x="3684019" y="1141690"/>
            <a:ext cx="732612" cy="606548"/>
          </a:xfrm>
          <a:prstGeom prst="ellipse">
            <a:avLst/>
          </a:prstGeom>
          <a:solidFill>
            <a:srgbClr val="FFFF00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4"/>
          <p:cNvSpPr/>
          <p:nvPr/>
        </p:nvSpPr>
        <p:spPr>
          <a:xfrm rot="-591345">
            <a:off x="3684007" y="2745965"/>
            <a:ext cx="732612" cy="606548"/>
          </a:xfrm>
          <a:prstGeom prst="ellipse">
            <a:avLst/>
          </a:prstGeom>
          <a:solidFill>
            <a:srgbClr val="00FF00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4"/>
          <p:cNvSpPr/>
          <p:nvPr/>
        </p:nvSpPr>
        <p:spPr>
          <a:xfrm rot="-591345">
            <a:off x="3684019" y="3350865"/>
            <a:ext cx="732612" cy="606548"/>
          </a:xfrm>
          <a:prstGeom prst="ellipse">
            <a:avLst/>
          </a:prstGeom>
          <a:solidFill>
            <a:srgbClr val="0000FF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4"/>
          <p:cNvSpPr txBox="1"/>
          <p:nvPr/>
        </p:nvSpPr>
        <p:spPr>
          <a:xfrm>
            <a:off x="4572000" y="116025"/>
            <a:ext cx="257700" cy="27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4"/>
          <p:cNvSpPr txBox="1"/>
          <p:nvPr/>
        </p:nvSpPr>
        <p:spPr>
          <a:xfrm>
            <a:off x="3897879" y="1135533"/>
            <a:ext cx="3111000" cy="382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         B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           </a:t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           C    </a:t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F#       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        D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E            4th Finger 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4"/>
          <p:cNvSpPr txBox="1"/>
          <p:nvPr/>
        </p:nvSpPr>
        <p:spPr>
          <a:xfrm>
            <a:off x="3897875" y="116025"/>
            <a:ext cx="321000" cy="27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4"/>
          <p:cNvSpPr txBox="1"/>
          <p:nvPr/>
        </p:nvSpPr>
        <p:spPr>
          <a:xfrm>
            <a:off x="6181725" y="1789175"/>
            <a:ext cx="2526600" cy="638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 Natural (Low 2nd on A </a:t>
            </a:r>
            <a:r>
              <a:rPr lang="en"/>
              <a:t>String).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5" name="Google Shape;115;p5"/>
          <p:cNvCxnSpPr/>
          <p:nvPr/>
        </p:nvCxnSpPr>
        <p:spPr>
          <a:xfrm>
            <a:off x="3325875" y="457650"/>
            <a:ext cx="12900" cy="4228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6" name="Google Shape;116;p5"/>
          <p:cNvCxnSpPr/>
          <p:nvPr/>
        </p:nvCxnSpPr>
        <p:spPr>
          <a:xfrm>
            <a:off x="4051925" y="457650"/>
            <a:ext cx="12900" cy="4228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7" name="Google Shape;117;p5"/>
          <p:cNvCxnSpPr/>
          <p:nvPr/>
        </p:nvCxnSpPr>
        <p:spPr>
          <a:xfrm>
            <a:off x="4761863" y="457650"/>
            <a:ext cx="12900" cy="4228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8" name="Google Shape;118;p5"/>
          <p:cNvCxnSpPr/>
          <p:nvPr/>
        </p:nvCxnSpPr>
        <p:spPr>
          <a:xfrm>
            <a:off x="5471800" y="457650"/>
            <a:ext cx="12900" cy="4228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9" name="Google Shape;119;p5"/>
          <p:cNvSpPr txBox="1"/>
          <p:nvPr/>
        </p:nvSpPr>
        <p:spPr>
          <a:xfrm>
            <a:off x="257825" y="322275"/>
            <a:ext cx="2668500" cy="399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 Major Scale (2 Octaves)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5"/>
          <p:cNvSpPr/>
          <p:nvPr/>
        </p:nvSpPr>
        <p:spPr>
          <a:xfrm rot="-591345">
            <a:off x="5111932" y="1141690"/>
            <a:ext cx="732612" cy="606548"/>
          </a:xfrm>
          <a:prstGeom prst="ellipse">
            <a:avLst/>
          </a:prstGeom>
          <a:solidFill>
            <a:srgbClr val="FFFF00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5"/>
          <p:cNvSpPr/>
          <p:nvPr/>
        </p:nvSpPr>
        <p:spPr>
          <a:xfrm rot="-591345">
            <a:off x="5111932" y="1804940"/>
            <a:ext cx="732612" cy="606548"/>
          </a:xfrm>
          <a:prstGeom prst="ellipse">
            <a:avLst/>
          </a:prstGeom>
          <a:solidFill>
            <a:srgbClr val="FFFFFF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5"/>
          <p:cNvSpPr/>
          <p:nvPr/>
        </p:nvSpPr>
        <p:spPr>
          <a:xfrm rot="-591345">
            <a:off x="4401994" y="1141690"/>
            <a:ext cx="732612" cy="606548"/>
          </a:xfrm>
          <a:prstGeom prst="ellipse">
            <a:avLst/>
          </a:prstGeom>
          <a:solidFill>
            <a:srgbClr val="FFFF00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5"/>
          <p:cNvSpPr/>
          <p:nvPr/>
        </p:nvSpPr>
        <p:spPr>
          <a:xfrm rot="-591345">
            <a:off x="4401994" y="3350865"/>
            <a:ext cx="732612" cy="606548"/>
          </a:xfrm>
          <a:prstGeom prst="ellipse">
            <a:avLst/>
          </a:prstGeom>
          <a:solidFill>
            <a:srgbClr val="0000FF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5"/>
          <p:cNvSpPr txBox="1"/>
          <p:nvPr/>
        </p:nvSpPr>
        <p:spPr>
          <a:xfrm>
            <a:off x="5349400" y="116025"/>
            <a:ext cx="257700" cy="27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5"/>
          <p:cNvSpPr txBox="1"/>
          <p:nvPr/>
        </p:nvSpPr>
        <p:spPr>
          <a:xfrm>
            <a:off x="3145400" y="116025"/>
            <a:ext cx="2616900" cy="3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        D        A   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5"/>
          <p:cNvSpPr/>
          <p:nvPr/>
        </p:nvSpPr>
        <p:spPr>
          <a:xfrm rot="-591345">
            <a:off x="2982144" y="1141690"/>
            <a:ext cx="732612" cy="606548"/>
          </a:xfrm>
          <a:prstGeom prst="ellipse">
            <a:avLst/>
          </a:prstGeom>
          <a:solidFill>
            <a:srgbClr val="FFFF00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5"/>
          <p:cNvSpPr/>
          <p:nvPr/>
        </p:nvSpPr>
        <p:spPr>
          <a:xfrm rot="-591345">
            <a:off x="3692094" y="1141690"/>
            <a:ext cx="732612" cy="606548"/>
          </a:xfrm>
          <a:prstGeom prst="ellipse">
            <a:avLst/>
          </a:prstGeom>
          <a:solidFill>
            <a:srgbClr val="FFFF00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5"/>
          <p:cNvSpPr/>
          <p:nvPr/>
        </p:nvSpPr>
        <p:spPr>
          <a:xfrm rot="-591345">
            <a:off x="2982132" y="2745965"/>
            <a:ext cx="732612" cy="606548"/>
          </a:xfrm>
          <a:prstGeom prst="ellipse">
            <a:avLst/>
          </a:prstGeom>
          <a:solidFill>
            <a:srgbClr val="00FF00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5"/>
          <p:cNvSpPr/>
          <p:nvPr/>
        </p:nvSpPr>
        <p:spPr>
          <a:xfrm rot="-591345">
            <a:off x="3684007" y="2745965"/>
            <a:ext cx="732612" cy="606548"/>
          </a:xfrm>
          <a:prstGeom prst="ellipse">
            <a:avLst/>
          </a:prstGeom>
          <a:solidFill>
            <a:srgbClr val="00FF00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5"/>
          <p:cNvSpPr/>
          <p:nvPr/>
        </p:nvSpPr>
        <p:spPr>
          <a:xfrm rot="-591345">
            <a:off x="2982144" y="3350865"/>
            <a:ext cx="732612" cy="606548"/>
          </a:xfrm>
          <a:prstGeom prst="ellipse">
            <a:avLst/>
          </a:prstGeom>
          <a:solidFill>
            <a:srgbClr val="0000FF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5"/>
          <p:cNvSpPr/>
          <p:nvPr/>
        </p:nvSpPr>
        <p:spPr>
          <a:xfrm rot="-591345">
            <a:off x="3684019" y="3350865"/>
            <a:ext cx="732612" cy="606548"/>
          </a:xfrm>
          <a:prstGeom prst="ellipse">
            <a:avLst/>
          </a:prstGeom>
          <a:solidFill>
            <a:srgbClr val="0000FF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5"/>
          <p:cNvSpPr txBox="1"/>
          <p:nvPr/>
        </p:nvSpPr>
        <p:spPr>
          <a:xfrm>
            <a:off x="3145400" y="1187725"/>
            <a:ext cx="26685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        E        B        F#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        F#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        G        D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5"/>
          <p:cNvSpPr/>
          <p:nvPr/>
        </p:nvSpPr>
        <p:spPr>
          <a:xfrm rot="-591345">
            <a:off x="4401994" y="1804940"/>
            <a:ext cx="732612" cy="606548"/>
          </a:xfrm>
          <a:prstGeom prst="ellipse">
            <a:avLst/>
          </a:prstGeom>
          <a:solidFill>
            <a:srgbClr val="FFFFFF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5"/>
          <p:cNvSpPr txBox="1"/>
          <p:nvPr/>
        </p:nvSpPr>
        <p:spPr>
          <a:xfrm>
            <a:off x="4463125" y="1908425"/>
            <a:ext cx="1585500" cy="3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         G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5"/>
          <p:cNvSpPr txBox="1"/>
          <p:nvPr/>
        </p:nvSpPr>
        <p:spPr>
          <a:xfrm>
            <a:off x="6181725" y="1789175"/>
            <a:ext cx="2526600" cy="638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 and G Natural (Low 2nd on A and E String.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